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A6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5EC3BD-2859-9E48-8E36-2C16576EF8EC}" type="datetimeFigureOut">
              <a:rPr lang="en-BD" smtClean="0"/>
              <a:t>2/1/23</a:t>
            </a:fld>
            <a:endParaRPr lang="en-B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DD891C-FAD9-D04E-8DF0-85F44FE444FE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112309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AFEC32FB-8AB8-2245-A0F5-FA6B1D0B8640}" type="datetime1">
              <a:rPr lang="en-US" smtClean="0"/>
              <a:t>1/2/23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570158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90FE0-DF3D-434C-AA70-F5C35D1AB781}" type="datetime1">
              <a:rPr lang="en-US" smtClean="0"/>
              <a:t>1/2/23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153266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30116B4-B4B6-F840-90E0-935E2B9A4C59}" type="datetime1">
              <a:rPr lang="en-US" smtClean="0"/>
              <a:t>1/2/23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689976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E1B407E-0AFF-1744-8C47-0BEC554F4CB3}" type="datetime1">
              <a:rPr lang="en-US" smtClean="0"/>
              <a:t>1/2/23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92444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8F8FBD9-D79A-9A40-9FE1-9157C1C99920}" type="datetime1">
              <a:rPr lang="en-US" smtClean="0"/>
              <a:t>1/2/23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153817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35546-5BF1-3D4B-8AAE-EB8DFEBBFB39}" type="datetime1">
              <a:rPr lang="en-US" smtClean="0"/>
              <a:t>1/2/23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764409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1B4D7-E5E3-1D4F-9049-6352E116D741}" type="datetime1">
              <a:rPr lang="en-US" smtClean="0"/>
              <a:t>1/2/23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996121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52028-BFBB-334E-9C23-1326B86E5386}" type="datetime1">
              <a:rPr lang="en-US" smtClean="0"/>
              <a:t>1/2/23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973059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29CDD0A-393F-1746-B17A-920DB99B8177}" type="datetime1">
              <a:rPr lang="en-US" smtClean="0"/>
              <a:t>1/2/23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555557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49D9-AC03-DA4A-8ED0-8C623033D69F}" type="datetime1">
              <a:rPr lang="en-US" smtClean="0"/>
              <a:t>1/2/23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78523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A4C70CB-0622-3040-B171-FE492D7D40F7}" type="datetime1">
              <a:rPr lang="en-US" smtClean="0"/>
              <a:t>1/2/23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27857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DFDAA-C6E4-6E46-A569-2A98507F7E59}" type="datetime1">
              <a:rPr lang="en-US" smtClean="0"/>
              <a:t>1/2/23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044351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D9180-85FA-5B47-B8ED-4D39C7FAE436}" type="datetime1">
              <a:rPr lang="en-US" smtClean="0"/>
              <a:t>1/2/23</a:t>
            </a:fld>
            <a:endParaRPr lang="en-B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214248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11570-1590-5A44-B92D-E570E41EB238}" type="datetime1">
              <a:rPr lang="en-US" smtClean="0"/>
              <a:t>1/2/23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76089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0114F-350A-5442-98C4-A18A557232EC}" type="datetime1">
              <a:rPr lang="en-US" smtClean="0"/>
              <a:t>1/2/23</a:t>
            </a:fld>
            <a:endParaRPr lang="en-B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71928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6313E-682A-E24C-8D51-5076B96D900C}" type="datetime1">
              <a:rPr lang="en-US" smtClean="0"/>
              <a:t>1/2/23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302288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0E935-3885-B846-87E2-C53B5C95D48B}" type="datetime1">
              <a:rPr lang="en-US" smtClean="0"/>
              <a:t>1/2/23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238113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A420D-13BB-B94C-A954-14A819B5F0B6}" type="datetime1">
              <a:rPr lang="en-US" smtClean="0"/>
              <a:t>1/2/23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964252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ftr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D29988-C8E2-9640-804A-028B09971E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-223831"/>
            <a:ext cx="8827477" cy="33925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2F4A25-0382-CB48-BC75-2573C9A2687D}"/>
              </a:ext>
            </a:extLst>
          </p:cNvPr>
          <p:cNvSpPr txBox="1"/>
          <p:nvPr/>
        </p:nvSpPr>
        <p:spPr>
          <a:xfrm>
            <a:off x="170338" y="3009654"/>
            <a:ext cx="11732903" cy="523220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Presentation Topic : </a:t>
            </a:r>
            <a:r>
              <a:rPr lang="en-GB" sz="2800" b="1" dirty="0"/>
              <a:t>Writing CV &amp; Cover Letter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6BA4BF-43C6-A54A-93D9-3D621C20EC04}"/>
              </a:ext>
            </a:extLst>
          </p:cNvPr>
          <p:cNvSpPr txBox="1"/>
          <p:nvPr/>
        </p:nvSpPr>
        <p:spPr>
          <a:xfrm>
            <a:off x="4580464" y="3689311"/>
            <a:ext cx="29883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Subject: </a:t>
            </a:r>
            <a:r>
              <a:rPr lang="en-GB" sz="2000" b="1" dirty="0"/>
              <a:t>PLSD</a:t>
            </a:r>
            <a:endParaRPr lang="en-US" sz="2000" b="1" dirty="0"/>
          </a:p>
          <a:p>
            <a:r>
              <a:rPr lang="en-US" sz="2000" b="1" dirty="0"/>
              <a:t>Section: A</a:t>
            </a:r>
          </a:p>
          <a:p>
            <a:r>
              <a:rPr lang="en-US" sz="2000" b="1" dirty="0"/>
              <a:t>Subject Code: PSD 400</a:t>
            </a:r>
          </a:p>
        </p:txBody>
      </p:sp>
      <p:sp>
        <p:nvSpPr>
          <p:cNvPr id="7" name="Rectangle: Diagonal Corners Rounded 7">
            <a:extLst>
              <a:ext uri="{FF2B5EF4-FFF2-40B4-BE49-F238E27FC236}">
                <a16:creationId xmlns:a16="http://schemas.microsoft.com/office/drawing/2014/main" id="{C7FFAF54-6210-054B-AAF8-E4C3267E5AB1}"/>
              </a:ext>
            </a:extLst>
          </p:cNvPr>
          <p:cNvSpPr/>
          <p:nvPr/>
        </p:nvSpPr>
        <p:spPr>
          <a:xfrm>
            <a:off x="593388" y="4533089"/>
            <a:ext cx="3754876" cy="1887166"/>
          </a:xfrm>
          <a:prstGeom prst="round2DiagRect">
            <a:avLst/>
          </a:prstGeom>
          <a:solidFill>
            <a:schemeClr val="accent1">
              <a:alpha val="4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PRESENTED BY</a:t>
            </a:r>
          </a:p>
          <a:p>
            <a:pPr algn="ctr"/>
            <a:r>
              <a:rPr lang="en-US" sz="2000" b="1" dirty="0"/>
              <a:t>SHUVOBROTO BISWAS</a:t>
            </a:r>
          </a:p>
          <a:p>
            <a:pPr algn="ctr"/>
            <a:r>
              <a:rPr lang="en-US" sz="2000" b="1" dirty="0"/>
              <a:t>ID: 183002066</a:t>
            </a:r>
          </a:p>
          <a:p>
            <a:pPr algn="ctr"/>
            <a:r>
              <a:rPr lang="en-US" sz="2000" b="1" dirty="0" err="1"/>
              <a:t>Md.Shakil</a:t>
            </a:r>
            <a:r>
              <a:rPr lang="en-US" sz="2000" b="1" dirty="0"/>
              <a:t> Ahmed</a:t>
            </a:r>
          </a:p>
          <a:p>
            <a:pPr algn="ctr"/>
            <a:r>
              <a:rPr lang="en-US" sz="2000" b="1" dirty="0"/>
              <a:t>ID: 191002244</a:t>
            </a:r>
          </a:p>
          <a:p>
            <a:pPr algn="ctr"/>
            <a:r>
              <a:rPr lang="en-US" sz="2000" b="1" dirty="0"/>
              <a:t>Department of CSE</a:t>
            </a:r>
          </a:p>
        </p:txBody>
      </p:sp>
      <p:sp>
        <p:nvSpPr>
          <p:cNvPr id="8" name="Rectangle: Diagonal Corners Rounded 8">
            <a:extLst>
              <a:ext uri="{FF2B5EF4-FFF2-40B4-BE49-F238E27FC236}">
                <a16:creationId xmlns:a16="http://schemas.microsoft.com/office/drawing/2014/main" id="{6C67A91D-4CF0-E84A-A642-9B7CCB64BEF8}"/>
              </a:ext>
            </a:extLst>
          </p:cNvPr>
          <p:cNvSpPr/>
          <p:nvPr/>
        </p:nvSpPr>
        <p:spPr>
          <a:xfrm>
            <a:off x="7411453" y="4533089"/>
            <a:ext cx="4282315" cy="1887166"/>
          </a:xfrm>
          <a:prstGeom prst="round2DiagRect">
            <a:avLst/>
          </a:prstGeom>
          <a:solidFill>
            <a:schemeClr val="accent1">
              <a:alpha val="4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PRESENTED TO</a:t>
            </a:r>
            <a:endParaRPr lang="en-GB" b="1" cap="all" dirty="0"/>
          </a:p>
          <a:p>
            <a:pPr algn="ctr"/>
            <a:r>
              <a:rPr lang="en-US" sz="2000" b="1" dirty="0"/>
              <a:t>Department of CCD</a:t>
            </a:r>
          </a:p>
          <a:p>
            <a:pPr algn="ctr"/>
            <a:r>
              <a:rPr lang="en-US" sz="2000" b="1" dirty="0"/>
              <a:t>Green University of Bangladesh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4200A4-8081-9D4A-8770-C23A51E2B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13875-3F28-3B45-B1AE-9A1DC191C3EC}" type="datetime1">
              <a:rPr lang="en-US" smtClean="0"/>
              <a:t>1/2/23</a:t>
            </a:fld>
            <a:endParaRPr lang="en-BD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412558-5084-C842-AAFC-995FF2A8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1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212032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5E2DF-FDB2-1541-BC64-4503CB38F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925682"/>
            <a:ext cx="8610600" cy="1293028"/>
          </a:xfrm>
        </p:spPr>
        <p:txBody>
          <a:bodyPr/>
          <a:lstStyle/>
          <a:p>
            <a:pPr algn="ctr"/>
            <a:r>
              <a:rPr lang="en-BD" dirty="0"/>
              <a:t>Thank you everyone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34AD10-CE73-8741-9C52-35995DF8D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45979-85FB-7841-A935-31AA25E53177}" type="datetime1">
              <a:rPr lang="en-US" smtClean="0"/>
              <a:t>1/2/23</a:t>
            </a:fld>
            <a:endParaRPr lang="en-B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9E151-3B8D-ED43-AD09-A844AE65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10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180274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A72AD-A3A8-8B48-9595-69EFCA5D5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5EA99-9AE0-CC42-B99A-E07A676DF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BD" b="1" dirty="0"/>
              <a:t>CV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What is a CV?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When should you use a CV?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How long should a CV be?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What information should a CV include?</a:t>
            </a:r>
          </a:p>
          <a:p>
            <a:pPr marL="0" indent="0">
              <a:buNone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Cover Letter</a:t>
            </a:r>
          </a:p>
          <a:p>
            <a:pPr>
              <a:buFont typeface="Wingdings" pitchFamily="2" charset="2"/>
              <a:buChar char="ü"/>
            </a:pPr>
            <a:r>
              <a:rPr lang="en-GB" b="1" dirty="0">
                <a:solidFill>
                  <a:srgbClr val="313B47"/>
                </a:solidFill>
                <a:latin typeface="Euclid Circular B"/>
              </a:rPr>
              <a:t>What is Cover letter?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When Should you use a Cover letter?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How long should be a Cover letter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 What information should a Cover letter include?</a:t>
            </a:r>
          </a:p>
          <a:p>
            <a:pPr>
              <a:buFont typeface="Wingdings" pitchFamily="2" charset="2"/>
              <a:buChar char="ü"/>
            </a:pPr>
            <a:endParaRPr lang="en-GB" b="1" i="0" dirty="0">
              <a:solidFill>
                <a:srgbClr val="313B47"/>
              </a:solidFill>
              <a:effectLst/>
              <a:latin typeface="Euclid Circular B"/>
            </a:endParaRPr>
          </a:p>
          <a:p>
            <a:pPr marL="0" indent="0">
              <a:buNone/>
            </a:pPr>
            <a:endParaRPr lang="en-GB" b="1" i="0" dirty="0">
              <a:solidFill>
                <a:srgbClr val="313B47"/>
              </a:solidFill>
              <a:effectLst/>
              <a:latin typeface="Euclid Circular B"/>
            </a:endParaRPr>
          </a:p>
          <a:p>
            <a:pPr>
              <a:buFont typeface="Wingdings" pitchFamily="2" charset="2"/>
              <a:buChar char="ü"/>
            </a:pPr>
            <a:endParaRPr lang="en-B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590FA-AB3D-C148-800B-164BC0F8E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51295-1798-6049-8680-7005B0753E6F}" type="datetime1">
              <a:rPr lang="en-US" smtClean="0"/>
              <a:t>1/2/23</a:t>
            </a:fld>
            <a:endParaRPr lang="en-B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35382-815B-3843-88AC-DD1D75691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2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294085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92D8B-A249-8C41-8455-F2EC4F21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What is cv?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1D353A-025C-1A4F-836B-9779B3EAB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8974" y="2715558"/>
            <a:ext cx="7303026" cy="414244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4CA24DD-8BA8-034B-AF69-902577AC342C}"/>
              </a:ext>
            </a:extLst>
          </p:cNvPr>
          <p:cNvSpPr txBox="1">
            <a:spLocks/>
          </p:cNvSpPr>
          <p:nvPr/>
        </p:nvSpPr>
        <p:spPr>
          <a:xfrm>
            <a:off x="685800" y="2242788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BD" dirty="0"/>
              <a:t>CV is a represention of your professional life or exprencies.</a:t>
            </a:r>
          </a:p>
          <a:p>
            <a:pPr marL="0" indent="0">
              <a:buNone/>
            </a:pPr>
            <a:r>
              <a:rPr lang="en-BD" dirty="0"/>
              <a:t>It could be represent you in</a:t>
            </a:r>
          </a:p>
          <a:p>
            <a:pPr marL="0" indent="0">
              <a:buNone/>
            </a:pPr>
            <a:r>
              <a:rPr lang="en-BD" dirty="0"/>
              <a:t>a job board or sortlisted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BD" dirty="0"/>
              <a:t>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3E98D6-EC62-C745-97B3-EFA3F1940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50255-AE08-FA4E-A409-7B91CCE69991}" type="datetime1">
              <a:rPr lang="en-US" smtClean="0"/>
              <a:t>1/2/23</a:t>
            </a:fld>
            <a:endParaRPr lang="en-B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5E7DF0-0BB0-A34F-8890-FB3604788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3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857840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7CE41-B8F3-8A4C-B970-384186C32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When should you use a CV?</a:t>
            </a:r>
            <a:endParaRPr lang="en-B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BF0B0-14E7-2B43-81AF-C7EFA1F89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D" dirty="0"/>
              <a:t>You should  use your CV at applying a new job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EFE554-1343-EF4B-90B8-DB95F6DE37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04" t="15021" r="15154" b="12405"/>
          <a:stretch/>
        </p:blipFill>
        <p:spPr>
          <a:xfrm>
            <a:off x="6467288" y="2986268"/>
            <a:ext cx="5362038" cy="347240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422DE-F066-7E4A-9416-4C8BFDFAB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84DE6-7651-B845-A745-C020D4D09A62}" type="datetime1">
              <a:rPr lang="en-US" smtClean="0"/>
              <a:t>1/2/23</a:t>
            </a:fld>
            <a:endParaRPr lang="en-B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582E7-8F88-8142-9CF2-65B86081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4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177241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4CBA2-02BE-8445-A196-F703BB78C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How long should a CV be?</a:t>
            </a:r>
            <a:endParaRPr lang="en-B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E8E36-B307-734E-A645-7C8664C91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D" dirty="0"/>
              <a:t>It must be in a single page as Updated Tech CV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B87FA9-37B4-184C-9138-92E7F05FA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038" y="1770560"/>
            <a:ext cx="3445960" cy="467734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6B7EE07-A86C-F849-94EB-C324D9E1C2AD}"/>
              </a:ext>
            </a:extLst>
          </p:cNvPr>
          <p:cNvSpPr/>
          <p:nvPr/>
        </p:nvSpPr>
        <p:spPr>
          <a:xfrm>
            <a:off x="7755038" y="1770560"/>
            <a:ext cx="3445960" cy="4677342"/>
          </a:xfrm>
          <a:prstGeom prst="rect">
            <a:avLst/>
          </a:prstGeom>
          <a:noFill/>
          <a:ln w="38100">
            <a:solidFill>
              <a:srgbClr val="FAA6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67B81-57DA-1B4B-BC8A-0854D8197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878D2-DD67-6544-B2DF-EAE643DD4B40}" type="datetime1">
              <a:rPr lang="en-US" smtClean="0"/>
              <a:t>1/2/23</a:t>
            </a:fld>
            <a:endParaRPr lang="en-B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1B3FE-60EA-B847-90D2-AA386EE25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5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69972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169BD-23C4-F247-AF80-1CF250B05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5195" y="1435704"/>
            <a:ext cx="5112152" cy="1293028"/>
          </a:xfrm>
        </p:spPr>
        <p:txBody>
          <a:bodyPr>
            <a:normAutofit fontScale="90000"/>
          </a:bodyPr>
          <a:lstStyle/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What information should a CV include?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B7F948FF-ECBB-DF41-8F85-6C3818DCF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77" t="2026" r="29079" b="2954"/>
          <a:stretch/>
        </p:blipFill>
        <p:spPr>
          <a:xfrm>
            <a:off x="7429161" y="0"/>
            <a:ext cx="4762839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614B0B0A-347E-1E4C-8D81-54CC3E67297F}"/>
              </a:ext>
            </a:extLst>
          </p:cNvPr>
          <p:cNvSpPr/>
          <p:nvPr/>
        </p:nvSpPr>
        <p:spPr>
          <a:xfrm>
            <a:off x="7429161" y="0"/>
            <a:ext cx="769959" cy="960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0F4F05B4-C5A1-7846-B884-6F21D886E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880" y="-99060"/>
            <a:ext cx="1158240" cy="115824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BEF00BF6-D5F8-EF49-BD37-F7D9A44D6767}"/>
              </a:ext>
            </a:extLst>
          </p:cNvPr>
          <p:cNvSpPr/>
          <p:nvPr/>
        </p:nvSpPr>
        <p:spPr>
          <a:xfrm>
            <a:off x="8199120" y="220980"/>
            <a:ext cx="2502204" cy="2971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BD" b="1" dirty="0">
                <a:solidFill>
                  <a:schemeClr val="tx1"/>
                </a:solidFill>
              </a:rPr>
              <a:t>Mr Jhon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89F633-8356-C84D-B45E-5CCCD0A1CE8F}"/>
              </a:ext>
            </a:extLst>
          </p:cNvPr>
          <p:cNvSpPr/>
          <p:nvPr/>
        </p:nvSpPr>
        <p:spPr>
          <a:xfrm>
            <a:off x="10649877" y="521970"/>
            <a:ext cx="1158240" cy="1576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BD" b="1" dirty="0">
                <a:solidFill>
                  <a:schemeClr val="tx1"/>
                </a:solidFill>
              </a:rPr>
              <a:t>********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A937357-104C-A04D-94A1-27B73DA2B704}"/>
              </a:ext>
            </a:extLst>
          </p:cNvPr>
          <p:cNvSpPr/>
          <p:nvPr/>
        </p:nvSpPr>
        <p:spPr>
          <a:xfrm>
            <a:off x="10649877" y="824402"/>
            <a:ext cx="767766" cy="89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BD" b="1" dirty="0">
                <a:solidFill>
                  <a:schemeClr val="tx1"/>
                </a:solidFill>
              </a:rPr>
              <a:t>*****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B34838-71E8-0B45-9148-3248BCEFF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C6666-F293-CF4A-B95E-038D8A162C65}" type="datetime1">
              <a:rPr lang="en-US" smtClean="0"/>
              <a:t>1/2/23</a:t>
            </a:fld>
            <a:endParaRPr lang="en-B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BBEA08-839B-BF46-9B2C-3E0DF1FEC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6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110824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4EA88-482A-DF49-9E23-5AAEAEA12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D" sz="3600" b="1" dirty="0"/>
              <a:t>What is Cover letter?</a:t>
            </a:r>
          </a:p>
          <a:p>
            <a:pPr>
              <a:buFont typeface="Wingdings" pitchFamily="2" charset="2"/>
              <a:buChar char="Ø"/>
            </a:pPr>
            <a:r>
              <a:rPr lang="en-BD" sz="2000" b="1" dirty="0"/>
              <a:t>Cover letter means your application </a:t>
            </a:r>
          </a:p>
          <a:p>
            <a:pPr marL="0" indent="0">
              <a:buNone/>
            </a:pPr>
            <a:r>
              <a:rPr lang="en-BD" sz="2000" b="1" dirty="0"/>
              <a:t>describtions on your desier job , it </a:t>
            </a:r>
            <a:r>
              <a:rPr lang="en-GB" sz="2000" b="1" dirty="0"/>
              <a:t>is a one-page </a:t>
            </a:r>
          </a:p>
          <a:p>
            <a:pPr marL="0" indent="0">
              <a:buNone/>
            </a:pPr>
            <a:r>
              <a:rPr lang="en-GB" sz="2000" b="1" dirty="0"/>
              <a:t>document that you should submit as part of your </a:t>
            </a:r>
          </a:p>
          <a:p>
            <a:pPr marL="0" indent="0">
              <a:buNone/>
            </a:pPr>
            <a:r>
              <a:rPr lang="en-GB" sz="2000" b="1" dirty="0"/>
              <a:t>job application among with CV</a:t>
            </a:r>
            <a:endParaRPr lang="en-BD" sz="1400" b="1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C177D40D-7079-9843-AD94-BEF9125B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sz="4000" b="1" dirty="0"/>
              <a:t>Cover Letter</a:t>
            </a:r>
            <a:endParaRPr lang="en-BD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68920C0-290E-8745-A684-1B5106B5C4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76" t="15585" r="8045" b="14632"/>
          <a:stretch/>
        </p:blipFill>
        <p:spPr>
          <a:xfrm>
            <a:off x="7168736" y="2194560"/>
            <a:ext cx="5023264" cy="4785757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C913BB-73E9-5D4C-957B-A3AEA5B73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872DE-6B34-FA4F-A1A3-67F75048727B}" type="datetime1">
              <a:rPr lang="en-US" smtClean="0"/>
              <a:t>1/2/23</a:t>
            </a:fld>
            <a:endParaRPr lang="en-B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05E8A2-A9EB-F947-8108-F7FC2FE18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7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273079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13281-23E3-2647-865E-809E69826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4431" y="764373"/>
            <a:ext cx="9451769" cy="1293028"/>
          </a:xfrm>
        </p:spPr>
        <p:txBody>
          <a:bodyPr/>
          <a:lstStyle/>
          <a:p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When Should you use a Cover letter?</a:t>
            </a:r>
            <a:endParaRPr lang="en-B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E01CD-F4EB-104A-B6B4-41B9B5DDC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BD" dirty="0"/>
              <a:t>We need to use cover letter among </a:t>
            </a:r>
          </a:p>
          <a:p>
            <a:pPr marL="0" indent="0">
              <a:buNone/>
            </a:pPr>
            <a:r>
              <a:rPr lang="en-BD" dirty="0"/>
              <a:t>with  CV in a job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633432-A5E5-3147-9811-55BA018C97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49" t="9726"/>
          <a:stretch/>
        </p:blipFill>
        <p:spPr>
          <a:xfrm>
            <a:off x="6412674" y="1818415"/>
            <a:ext cx="5565569" cy="48852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F54CDE-4302-494E-8048-EBC2370C5D8B}"/>
              </a:ext>
            </a:extLst>
          </p:cNvPr>
          <p:cNvSpPr/>
          <p:nvPr/>
        </p:nvSpPr>
        <p:spPr>
          <a:xfrm>
            <a:off x="6412674" y="1818415"/>
            <a:ext cx="5565569" cy="4885206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6CB7A-88A3-6B4F-A73F-64CE54ED1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5F17F-996D-B34C-900B-AC79A2AA0244}" type="datetime1">
              <a:rPr lang="en-US" smtClean="0"/>
              <a:t>1/2/23</a:t>
            </a:fld>
            <a:endParaRPr lang="en-B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F1D1EE-F393-AF4D-BD40-D757B2881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8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963333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96560-12F7-154D-8E91-F11921F0A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When Should you write a Cover letter?</a:t>
            </a:r>
            <a:endParaRPr lang="en-B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246204-C547-9C42-8959-34212762A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3343" y="630685"/>
            <a:ext cx="4318000" cy="558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E66922F-7730-664C-A515-2FB93B39C328}"/>
              </a:ext>
            </a:extLst>
          </p:cNvPr>
          <p:cNvSpPr/>
          <p:nvPr/>
        </p:nvSpPr>
        <p:spPr>
          <a:xfrm>
            <a:off x="7433953" y="748145"/>
            <a:ext cx="1971304" cy="593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BD" dirty="0">
                <a:solidFill>
                  <a:schemeClr val="tx1"/>
                </a:solidFill>
              </a:rPr>
              <a:t>Name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788B50-89DC-D544-88F2-55AEA84A1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0AE58-7D3A-5D4F-9E0F-B5C2B2B070C7}" type="datetime1">
              <a:rPr lang="en-US" smtClean="0"/>
              <a:t>1/2/23</a:t>
            </a:fld>
            <a:endParaRPr lang="en-B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F496DE-9ED1-524A-B2BB-CE7854602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9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82502840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{4900F45A-D7EA-5948-9689-94CA363CDC57}tf10001079_mac</Template>
  <TotalTime>66</TotalTime>
  <Words>266</Words>
  <Application>Microsoft Macintosh PowerPoint</Application>
  <PresentationFormat>Widescreen</PresentationFormat>
  <Paragraphs>70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Euclid Circular B</vt:lpstr>
      <vt:lpstr>Wingdings</vt:lpstr>
      <vt:lpstr>Vapor Trail</vt:lpstr>
      <vt:lpstr>PowerPoint Presentation</vt:lpstr>
      <vt:lpstr>Contents</vt:lpstr>
      <vt:lpstr>What is cv?</vt:lpstr>
      <vt:lpstr>When should you use a CV?</vt:lpstr>
      <vt:lpstr>How long should a CV be?</vt:lpstr>
      <vt:lpstr>What information should a CV include?</vt:lpstr>
      <vt:lpstr>Cover Letter</vt:lpstr>
      <vt:lpstr>When Should you use a Cover letter?</vt:lpstr>
      <vt:lpstr>PowerPoint Presentation</vt:lpstr>
      <vt:lpstr>Thank you everyone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Shuvobroto Biswas</dc:creator>
  <cp:lastModifiedBy>Shuvobroto Biswas</cp:lastModifiedBy>
  <cp:revision>3</cp:revision>
  <dcterms:created xsi:type="dcterms:W3CDTF">2023-01-02T08:37:46Z</dcterms:created>
  <dcterms:modified xsi:type="dcterms:W3CDTF">2023-01-02T10:27:25Z</dcterms:modified>
</cp:coreProperties>
</file>

<file path=docProps/thumbnail.jpeg>
</file>